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FF19F-44BC-45BB-A335-9692CE08D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C47DF1-BDBB-4EA2-AD9F-C326A1E9A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D35E9-0687-490F-A866-465FA7ECD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50E6F-F601-4272-8A3A-CD7EF8DB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D049EA-8618-468E-A9FF-678AE0F6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80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F6D5A-8E97-430E-9A68-4D5C93A8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0BA8D5-2E57-4605-80BD-49AE29340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8C2DE-F7A0-4016-B9D2-4C35BD38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6DF25-45A8-401D-959B-89AA52C6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5F1B9-5DA9-4004-9DA3-63920372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76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962BD7-23D7-4163-9B9D-BF5AAB7A0B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58112A-A0D3-4364-8705-5DEA8DB33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710B58-3C21-4A91-A222-A4BBE5B6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1497C-C69B-47E7-A60E-0E1A0C4E2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FFF2D-5896-4975-ADFD-020E31BF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23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3BDA8-3DCB-469F-B568-ACD0BA17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61C23-4757-4A80-AEF4-72E9AF54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D1C17-A060-4CA8-916C-9A05443BE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5C25ED-236F-475D-98B2-5DB35F10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A7A4C-81C5-47E9-9F49-A1DA1ED2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6FB37-4984-4E19-8BB7-660EF01C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C6F510-620D-4574-88C7-3C448D9F9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37738-4619-4F5E-91E7-6F86D457E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D9586-74D5-4D14-804E-44BD421B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18EC85-6506-49A8-BAE5-446BA4EB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82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48FAE-98CB-4EE1-8C7D-A6947B1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0C02CE-5376-4D87-9E2A-9E3FD8D6B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FB326A-8797-4A9C-B06C-CCE3D1F0E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99767-1061-4E4B-B166-1F7B8430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82B66-BB06-4ACC-9DB9-AA964668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36468C-4B2E-453C-A79D-EF801294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57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9203B-4BAB-4CAA-9437-A3BBECEA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FDD7A3-6EF6-48F0-85AB-67822A47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1AF969-C6B1-46C8-8737-1E62435F2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97EDB3-FB7B-4B48-ACE1-FB29EB610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DBCCA2-B31A-4637-8F1C-CAE0F519D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24612A-3F20-480B-9BB5-F3D53061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5F17F8-94BE-4F47-AADD-F18E5517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04BC86-EF9F-4A20-9B48-DD66D7C1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4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94319-205F-4328-BDC3-F2481E1D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208145-F87E-4B6A-95FA-103038E6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FE5E13-604C-41A3-A079-DF74E5C2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44E9C1-3A72-43CB-A537-5554B5DA9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9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1325A4-59F3-4FD9-8523-256BBA96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9305AE-D0E1-48DC-868E-D30DFA6E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98B54D-AF8B-4C3F-B39C-F1F2572F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5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23A03-15CF-4A72-AF8D-91E98B0D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069B8-075B-47D1-AB2B-F4E142EF9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6777D1-CE70-498D-85FA-3272DF34B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C64665-8E47-41B9-802C-BB530A89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CD597-C788-484E-8CBF-8323EB050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9EF0D0-92D2-402C-8A60-7EEEBEC2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413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44202-1351-4496-AAEF-A7DAD21D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A2B644-EC4B-4594-B762-026044C05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6E75E0-734E-415B-A39E-04D44401A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F5070B-3562-4F35-88F7-68D19D2EE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DCE5EB-9077-411F-AE1D-8537A4D7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EAFB8D-8D6A-474B-B584-6726D1A9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9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6026A4-6754-44E1-9F91-5924B9C4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A4BEE-7277-4913-AE3D-39386A279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82BEC-9B6B-4787-AC41-4DD6CEBDB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EE885-CC08-4572-B041-14C88CA3DC9D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8A065B-9BC1-4B75-B56C-2FE42C1A7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60C39-13F4-4F94-B802-82476E84D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FC9F6-C8E6-43FF-A5D0-FA85B954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5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9504D9-A94A-432D-844E-E6845B4B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7" y="1071692"/>
            <a:ext cx="5990918" cy="5767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9882E-70AF-49A9-97CC-9B5D1BD9A079}"/>
              </a:ext>
            </a:extLst>
          </p:cNvPr>
          <p:cNvSpPr txBox="1"/>
          <p:nvPr/>
        </p:nvSpPr>
        <p:spPr>
          <a:xfrm>
            <a:off x="259633" y="471948"/>
            <a:ext cx="190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Epoch=1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A17ABB-7F7C-4680-BA8C-5480FF7F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1052316"/>
            <a:ext cx="5981024" cy="386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5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3904DB8-CFE2-4305-8882-50583A7C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11" y="1074653"/>
            <a:ext cx="6093277" cy="39831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3FE4B4-9263-4830-9480-86C3BCE2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9" y="1071102"/>
            <a:ext cx="5935425" cy="5839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9882E-70AF-49A9-97CC-9B5D1BD9A079}"/>
              </a:ext>
            </a:extLst>
          </p:cNvPr>
          <p:cNvSpPr txBox="1"/>
          <p:nvPr/>
        </p:nvSpPr>
        <p:spPr>
          <a:xfrm>
            <a:off x="259633" y="471948"/>
            <a:ext cx="190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Epoch=10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131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2348D6-FF1A-4DB0-AF48-CA3F15EA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2" y="1074653"/>
            <a:ext cx="6035828" cy="5631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2F8CC-F127-48CE-94F4-BF929554CA90}"/>
              </a:ext>
            </a:extLst>
          </p:cNvPr>
          <p:cNvSpPr txBox="1"/>
          <p:nvPr/>
        </p:nvSpPr>
        <p:spPr>
          <a:xfrm>
            <a:off x="259633" y="471948"/>
            <a:ext cx="190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Epoch=100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2D8E2E-5097-45AD-BBB7-C8AA1AAB4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64" y="1046078"/>
            <a:ext cx="5932623" cy="38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9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DEEA2CC-8099-47F1-8915-1517FD2A6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3"/>
          <a:stretch/>
        </p:blipFill>
        <p:spPr>
          <a:xfrm>
            <a:off x="145897" y="1074654"/>
            <a:ext cx="5931053" cy="5716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7CB234-91CC-4846-852E-021763EE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58891"/>
            <a:ext cx="6033268" cy="3941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2F8CC-F127-48CE-94F4-BF929554CA90}"/>
              </a:ext>
            </a:extLst>
          </p:cNvPr>
          <p:cNvSpPr txBox="1"/>
          <p:nvPr/>
        </p:nvSpPr>
        <p:spPr>
          <a:xfrm>
            <a:off x="259633" y="471948"/>
            <a:ext cx="190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Epoch=500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2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12</Words>
  <Application>Microsoft Office PowerPoint</Application>
  <PresentationFormat>와이드스크린</PresentationFormat>
  <Paragraphs>4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Heung-sun Park</dc:creator>
  <cp:lastModifiedBy>Heung-sun Park</cp:lastModifiedBy>
  <cp:revision>4</cp:revision>
  <dcterms:created xsi:type="dcterms:W3CDTF">2022-03-20T10:46:45Z</dcterms:created>
  <dcterms:modified xsi:type="dcterms:W3CDTF">2022-03-20T20:34:29Z</dcterms:modified>
</cp:coreProperties>
</file>